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3" r:id="rId2"/>
  </p:sldIdLst>
  <p:sldSz cx="7562850" cy="10317163"/>
  <p:notesSz cx="6858000" cy="9144000"/>
  <p:defaultTextStyle>
    <a:defPPr>
      <a:defRPr lang="en-US"/>
    </a:defPPr>
    <a:lvl1pPr marL="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487604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975208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1462811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1950415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2438019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2925623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3413227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390083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808080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49" autoAdjust="0"/>
    <p:restoredTop sz="86395"/>
  </p:normalViewPr>
  <p:slideViewPr>
    <p:cSldViewPr snapToGrid="0">
      <p:cViewPr varScale="1">
        <p:scale>
          <a:sx n="82" d="100"/>
          <a:sy n="82" d="100"/>
        </p:scale>
        <p:origin x="397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69" d="100"/>
          <a:sy n="169" d="100"/>
        </p:scale>
        <p:origin x="518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6579B-FE0F-F44F-B292-356B5DFB798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7113" y="1143000"/>
            <a:ext cx="2263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8380B-0F82-8E4B-BAAA-191507904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29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688481"/>
            <a:ext cx="6428423" cy="3591901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418900"/>
            <a:ext cx="5672138" cy="2490925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2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48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49293"/>
            <a:ext cx="1630740" cy="87433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49293"/>
            <a:ext cx="4797683" cy="87433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80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5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572129"/>
            <a:ext cx="6522958" cy="4291652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6904382"/>
            <a:ext cx="6522958" cy="225687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2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746467"/>
            <a:ext cx="3214211" cy="6546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746467"/>
            <a:ext cx="3214211" cy="6546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5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49295"/>
            <a:ext cx="6522958" cy="19941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529139"/>
            <a:ext cx="3199440" cy="123949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768630"/>
            <a:ext cx="3199440" cy="554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529139"/>
            <a:ext cx="3215196" cy="123949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768630"/>
            <a:ext cx="3215196" cy="554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61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8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6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7811"/>
            <a:ext cx="2439216" cy="2407338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485483"/>
            <a:ext cx="3828693" cy="7331873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95149"/>
            <a:ext cx="2439216" cy="5734146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90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7811"/>
            <a:ext cx="2439216" cy="2407338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485483"/>
            <a:ext cx="3828693" cy="7331873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95149"/>
            <a:ext cx="2439216" cy="5734146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4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49295"/>
            <a:ext cx="6522958" cy="1994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746467"/>
            <a:ext cx="6522958" cy="6546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562484"/>
            <a:ext cx="1701641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562484"/>
            <a:ext cx="2552462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562484"/>
            <a:ext cx="1701641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28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2E2D5D8-EF90-FE45-8DF6-7A87DB58D5B2}"/>
              </a:ext>
            </a:extLst>
          </p:cNvPr>
          <p:cNvGrpSpPr/>
          <p:nvPr/>
        </p:nvGrpSpPr>
        <p:grpSpPr>
          <a:xfrm>
            <a:off x="455161" y="1416612"/>
            <a:ext cx="1519111" cy="1646966"/>
            <a:chOff x="450991" y="1416656"/>
            <a:chExt cx="1519111" cy="164696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0191561-0A57-8C45-A257-D7FD583ECD98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5973B86-A857-134A-9869-2D717BC8032C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A0824317-FBD0-704E-9C35-58D556A5743F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7FAE9F79-5533-F54B-9751-99F685609814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3F0D31C6-8849-1E47-A73D-3C675776EEBB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8FA943DE-FA68-B240-B178-96FE77FCF2D8}"/>
              </a:ext>
            </a:extLst>
          </p:cNvPr>
          <p:cNvGrpSpPr/>
          <p:nvPr/>
        </p:nvGrpSpPr>
        <p:grpSpPr>
          <a:xfrm>
            <a:off x="2164757" y="1416612"/>
            <a:ext cx="1519111" cy="1646966"/>
            <a:chOff x="450991" y="1416656"/>
            <a:chExt cx="1519111" cy="1646966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412D75D3-0253-9F48-8900-FCD0875016B2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69FEB21C-5302-5547-B2C5-AB5999700861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2A4E0AF0-7BC5-8049-8E4E-3D41034A4B00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AEB0BE48-24BF-A34D-A8E8-E35E9FEEE214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4BBA0FC0-63B2-184B-9671-26B8BD4C7FCD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2A2BF219-2C62-234A-9112-885CFF0FE5C7}"/>
              </a:ext>
            </a:extLst>
          </p:cNvPr>
          <p:cNvGrpSpPr/>
          <p:nvPr/>
        </p:nvGrpSpPr>
        <p:grpSpPr>
          <a:xfrm>
            <a:off x="3869240" y="1416612"/>
            <a:ext cx="1519111" cy="1646966"/>
            <a:chOff x="450991" y="1416656"/>
            <a:chExt cx="1519111" cy="1646966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E489AD14-0EA3-F04B-A045-B390753BE100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5C6DECBA-C757-4B44-800B-3CB833BB188E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25004885-0B76-4741-B4BB-4A05782E467F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349B35BA-83CF-E54F-A9E7-DA4D7F462313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98777E54-D082-2048-A53D-46E9F9BD00DC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37F4B788-BACE-004B-8AD5-31C990AA811C}"/>
              </a:ext>
            </a:extLst>
          </p:cNvPr>
          <p:cNvGrpSpPr/>
          <p:nvPr/>
        </p:nvGrpSpPr>
        <p:grpSpPr>
          <a:xfrm>
            <a:off x="5578836" y="1416612"/>
            <a:ext cx="1519111" cy="1646966"/>
            <a:chOff x="450991" y="1416656"/>
            <a:chExt cx="1519111" cy="1646966"/>
          </a:xfrm>
        </p:grpSpPr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BC6B006A-1709-344A-A417-0D0C369AC487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CD181ACB-31C8-C545-A8FD-668E8C63FD67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8FFB70E4-12C3-C542-B140-5BBFBC6665DA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78EA484A-58DD-F741-8E67-55E0495147CE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EDA28787-FD19-2B4B-B7F2-B8CF6E73F5AC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3132BD20-6E1C-9E4B-9095-EF8D013DAD67}"/>
              </a:ext>
            </a:extLst>
          </p:cNvPr>
          <p:cNvGrpSpPr/>
          <p:nvPr/>
        </p:nvGrpSpPr>
        <p:grpSpPr>
          <a:xfrm>
            <a:off x="350843" y="666861"/>
            <a:ext cx="6774143" cy="307777"/>
            <a:chOff x="350843" y="666861"/>
            <a:chExt cx="6774143" cy="307777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4213F267-0620-574E-8E0A-9358519D04B0}"/>
                </a:ext>
              </a:extLst>
            </p:cNvPr>
            <p:cNvSpPr/>
            <p:nvPr/>
          </p:nvSpPr>
          <p:spPr>
            <a:xfrm>
              <a:off x="350843" y="666861"/>
              <a:ext cx="8368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3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PROJECT</a:t>
              </a:r>
              <a:endParaRPr lang="en-US" sz="13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226EF44-7493-D546-98B1-0C78CA622C81}"/>
                </a:ext>
              </a:extLst>
            </p:cNvPr>
            <p:cNvCxnSpPr>
              <a:cxnSpLocks/>
            </p:cNvCxnSpPr>
            <p:nvPr/>
          </p:nvCxnSpPr>
          <p:spPr>
            <a:xfrm>
              <a:off x="1146175" y="879640"/>
              <a:ext cx="4590806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ED969F34-0C2B-314C-A742-8486B4EF473C}"/>
                </a:ext>
              </a:extLst>
            </p:cNvPr>
            <p:cNvSpPr/>
            <p:nvPr/>
          </p:nvSpPr>
          <p:spPr>
            <a:xfrm>
              <a:off x="5856451" y="723962"/>
              <a:ext cx="47994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</a:t>
              </a:r>
              <a:endParaRPr lang="en-US" sz="1000" dirty="0"/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C063F7EE-0343-0347-BBA4-717AC3EA21EF}"/>
                </a:ext>
              </a:extLst>
            </p:cNvPr>
            <p:cNvCxnSpPr>
              <a:cxnSpLocks/>
            </p:cNvCxnSpPr>
            <p:nvPr/>
          </p:nvCxnSpPr>
          <p:spPr>
            <a:xfrm>
              <a:off x="6801136" y="879640"/>
              <a:ext cx="32385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109A2101-873A-1245-AFD6-4E306A102606}"/>
                </a:ext>
              </a:extLst>
            </p:cNvPr>
            <p:cNvCxnSpPr>
              <a:cxnSpLocks/>
            </p:cNvCxnSpPr>
            <p:nvPr/>
          </p:nvCxnSpPr>
          <p:spPr>
            <a:xfrm>
              <a:off x="6302661" y="879640"/>
              <a:ext cx="32385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F2041A04-5A4A-CD49-92B8-F2FE735F00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96218" y="790575"/>
              <a:ext cx="47482" cy="1079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9382F8A3-48EF-4548-9AE7-3178E138FCD6}"/>
              </a:ext>
            </a:extLst>
          </p:cNvPr>
          <p:cNvGrpSpPr/>
          <p:nvPr/>
        </p:nvGrpSpPr>
        <p:grpSpPr>
          <a:xfrm>
            <a:off x="450048" y="3419802"/>
            <a:ext cx="1519111" cy="1646966"/>
            <a:chOff x="450991" y="1416656"/>
            <a:chExt cx="1519111" cy="1646966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60FAF36A-2C10-A849-9C00-564473FBB19D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3FF1CF0F-85B5-F54E-A450-8C6E2FC03D05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6463EE6B-D4C3-634F-8CC7-BEF9CB9CD582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6E045C23-2A4A-624E-B099-FD72CE6B8B5A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C20F7050-386F-7249-8152-BFF45D97F7DC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5AA0D0A2-B33E-2749-BAB6-A3060FDAF99D}"/>
              </a:ext>
            </a:extLst>
          </p:cNvPr>
          <p:cNvGrpSpPr/>
          <p:nvPr/>
        </p:nvGrpSpPr>
        <p:grpSpPr>
          <a:xfrm>
            <a:off x="2159644" y="3419802"/>
            <a:ext cx="1519111" cy="1646966"/>
            <a:chOff x="450991" y="1416656"/>
            <a:chExt cx="1519111" cy="1646966"/>
          </a:xfrm>
        </p:grpSpPr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DA337AE5-1D62-2A42-ACBB-473D8D2CD40D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69321070-1415-2549-AD21-75B1356F3009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31AE548E-38FF-CF4F-B261-14818E8F5E54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0806DE62-ED92-134D-91A2-D48AC103D7F8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84AF1FC6-C376-B64B-9E93-C837075C98FE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B13051C3-ACB1-5945-A5BC-DA614444F2DA}"/>
              </a:ext>
            </a:extLst>
          </p:cNvPr>
          <p:cNvGrpSpPr/>
          <p:nvPr/>
        </p:nvGrpSpPr>
        <p:grpSpPr>
          <a:xfrm>
            <a:off x="3864127" y="3419802"/>
            <a:ext cx="1519111" cy="1646966"/>
            <a:chOff x="450991" y="1416656"/>
            <a:chExt cx="1519111" cy="1646966"/>
          </a:xfrm>
        </p:grpSpPr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C5203183-FFCE-984B-A8ED-04B766192014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9ABEF90A-7C15-8E40-BBE6-D73FF2D9C15D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B66DAF26-AB69-BD46-823A-87C7987EDBB4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42A948BB-00D0-484E-9E9F-5740BB53354E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60AFCEA4-9C16-7140-97C4-E4FB1D93527D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67632E6E-C4AC-4B42-9EEA-C3B6280C39DE}"/>
              </a:ext>
            </a:extLst>
          </p:cNvPr>
          <p:cNvGrpSpPr/>
          <p:nvPr/>
        </p:nvGrpSpPr>
        <p:grpSpPr>
          <a:xfrm>
            <a:off x="5573723" y="3419802"/>
            <a:ext cx="1519111" cy="1646966"/>
            <a:chOff x="450991" y="1416656"/>
            <a:chExt cx="1519111" cy="1646966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3575566F-F2CE-AF4D-9F34-08DE8BE86DAC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524C929F-0511-2E40-AD96-9DBDDAF81CA6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12FA1FDF-E748-A748-8252-DAE1E60DC310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A555CEDB-B0F7-9943-8B47-2845B824CC46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3EF8C634-9286-C34F-9A26-ECD81721C5AF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B523932E-273A-0148-A4EF-D0156CDA77EB}"/>
              </a:ext>
            </a:extLst>
          </p:cNvPr>
          <p:cNvGrpSpPr/>
          <p:nvPr/>
        </p:nvGrpSpPr>
        <p:grpSpPr>
          <a:xfrm>
            <a:off x="450048" y="5426395"/>
            <a:ext cx="1519111" cy="1646966"/>
            <a:chOff x="450991" y="1416656"/>
            <a:chExt cx="1519111" cy="1646966"/>
          </a:xfrm>
        </p:grpSpPr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48A948C6-55F8-4D48-A1E5-5E66CCC1110A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74D25B12-3F5C-394D-AAE7-9F573BEDE6D7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5297DFF7-5016-E444-9257-4D2B32C0DFE5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811FDEC7-C330-5046-9DB5-D24C73D40923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8789953E-5B1D-5A47-93EB-28522B7F5BEE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A474BCF6-EEFE-FE4D-AB3F-F96BE9830F1E}"/>
              </a:ext>
            </a:extLst>
          </p:cNvPr>
          <p:cNvGrpSpPr/>
          <p:nvPr/>
        </p:nvGrpSpPr>
        <p:grpSpPr>
          <a:xfrm>
            <a:off x="2159644" y="5426395"/>
            <a:ext cx="1519111" cy="1646966"/>
            <a:chOff x="450991" y="1416656"/>
            <a:chExt cx="1519111" cy="1646966"/>
          </a:xfrm>
        </p:grpSpPr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4070BD99-B93D-E944-ADF2-88CC5E604405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0ECAA008-4568-6A44-935D-C026B4FB7695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3D4D0C91-1330-F14A-8C29-782264480509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6A321E23-6F84-FC42-A72F-D7D0863CA0C7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F5166DBC-E63B-7642-8372-9DE11C446A79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B3BA9649-E0D0-2C46-84E1-4760D3288222}"/>
              </a:ext>
            </a:extLst>
          </p:cNvPr>
          <p:cNvGrpSpPr/>
          <p:nvPr/>
        </p:nvGrpSpPr>
        <p:grpSpPr>
          <a:xfrm>
            <a:off x="3864127" y="5426395"/>
            <a:ext cx="1519111" cy="1646966"/>
            <a:chOff x="450991" y="1416656"/>
            <a:chExt cx="1519111" cy="1646966"/>
          </a:xfrm>
        </p:grpSpPr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ED2D453B-C455-0B49-BE47-6B89F5076F0D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19A102A9-16E4-2647-990F-8C054BF9EBFA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DCE44F59-D286-8749-986F-BD87C44F3A52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B4D88E41-1CA5-F648-A8FD-1BF9A22B1276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FC6E9BB8-E176-4049-8001-F01B7FCE3771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6A823F94-7448-334A-B6B2-4B3C80B765E2}"/>
              </a:ext>
            </a:extLst>
          </p:cNvPr>
          <p:cNvGrpSpPr/>
          <p:nvPr/>
        </p:nvGrpSpPr>
        <p:grpSpPr>
          <a:xfrm>
            <a:off x="5573723" y="5426395"/>
            <a:ext cx="1519111" cy="1646966"/>
            <a:chOff x="450991" y="1416656"/>
            <a:chExt cx="1519111" cy="1646966"/>
          </a:xfrm>
        </p:grpSpPr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34F15897-BDAA-3A47-9C6E-8D76B7A977E7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E76CC4C7-FDCA-A64C-AA5F-8B00C5884292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00B671DB-741B-B34E-8584-BBE44017E3D5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45F1719F-28E4-3A4F-A034-A5723280DF16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D016CE38-7867-364F-B0C8-8E204CF64F8C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6A78D29A-1804-6843-A4C6-E5500380B12E}"/>
              </a:ext>
            </a:extLst>
          </p:cNvPr>
          <p:cNvGrpSpPr/>
          <p:nvPr/>
        </p:nvGrpSpPr>
        <p:grpSpPr>
          <a:xfrm>
            <a:off x="444935" y="7429585"/>
            <a:ext cx="1519111" cy="1646966"/>
            <a:chOff x="450991" y="1416656"/>
            <a:chExt cx="1519111" cy="1646966"/>
          </a:xfrm>
        </p:grpSpPr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D592A1E3-0D17-4544-A354-4A7D8BE8CB8E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BCC74715-7EA5-0648-A983-8504ACA4992B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223CBE2E-8970-8E4F-8AD8-2776E6D7215F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CBB7CDB7-AAC4-CC4D-9CC9-1DFEC2C2CAED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A17E13D6-76B5-8C4E-92B8-0DD5F17B6EE3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1239F131-9226-6444-B158-72DDAF010076}"/>
              </a:ext>
            </a:extLst>
          </p:cNvPr>
          <p:cNvGrpSpPr/>
          <p:nvPr/>
        </p:nvGrpSpPr>
        <p:grpSpPr>
          <a:xfrm>
            <a:off x="2154531" y="7429585"/>
            <a:ext cx="1519111" cy="1646966"/>
            <a:chOff x="450991" y="1416656"/>
            <a:chExt cx="1519111" cy="1646966"/>
          </a:xfrm>
        </p:grpSpPr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0B0D2D31-155A-824C-80A6-27BA20C7D51E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98FA35F3-1413-A447-A99A-D8004C3FAEEE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131FFA3F-F410-AF41-9F23-6FA619EED28C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AA413E82-7F46-4D42-AC93-73AF271E7FA9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4C8BB3C2-3358-F040-A320-BDA8F9CCB7BB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DA416924-0F0A-DC49-A739-7D8FA167582B}"/>
              </a:ext>
            </a:extLst>
          </p:cNvPr>
          <p:cNvGrpSpPr/>
          <p:nvPr/>
        </p:nvGrpSpPr>
        <p:grpSpPr>
          <a:xfrm>
            <a:off x="3859014" y="7429585"/>
            <a:ext cx="1519111" cy="1646966"/>
            <a:chOff x="450991" y="1416656"/>
            <a:chExt cx="1519111" cy="1646966"/>
          </a:xfrm>
        </p:grpSpPr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CF5082BF-6335-ED47-ABEC-92CEDDC83E07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F5EA5E6C-B7EF-E74B-80E0-E3981F155E08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8B746609-5560-1F47-90C5-DCB10DBC68DE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9FD06F82-B777-094E-BB71-FDC4C80804AC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BA78D363-D999-AC42-A678-0031C8A11357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090B9F0C-DB57-5145-B48E-87BFDF851AD3}"/>
              </a:ext>
            </a:extLst>
          </p:cNvPr>
          <p:cNvGrpSpPr/>
          <p:nvPr/>
        </p:nvGrpSpPr>
        <p:grpSpPr>
          <a:xfrm>
            <a:off x="5568610" y="7429585"/>
            <a:ext cx="1519111" cy="1646966"/>
            <a:chOff x="450991" y="1416656"/>
            <a:chExt cx="1519111" cy="1646966"/>
          </a:xfrm>
        </p:grpSpPr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6B41D946-24D0-584D-BDA3-76B863665B21}"/>
                </a:ext>
              </a:extLst>
            </p:cNvPr>
            <p:cNvSpPr/>
            <p:nvPr/>
          </p:nvSpPr>
          <p:spPr>
            <a:xfrm>
              <a:off x="459394" y="1416656"/>
              <a:ext cx="1510708" cy="849448"/>
            </a:xfrm>
            <a:prstGeom prst="rect">
              <a:avLst/>
            </a:prstGeom>
            <a:noFill/>
            <a:ln w="1270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3129EA8A-C4DD-C34E-8BAF-05DD10977AC7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48259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B3FAC6A6-2839-0D49-8987-77B9EFD129D5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67627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BFE87BDE-025B-D740-9F52-401B8CB9CF16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2869947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787082B7-4338-E44F-B955-89137315AF7F}"/>
                </a:ext>
              </a:extLst>
            </p:cNvPr>
            <p:cNvCxnSpPr>
              <a:cxnSpLocks/>
            </p:cNvCxnSpPr>
            <p:nvPr/>
          </p:nvCxnSpPr>
          <p:spPr>
            <a:xfrm>
              <a:off x="450991" y="3063622"/>
              <a:ext cx="1513998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67F217D6-370A-E940-A3B9-945CCDDB03A6}"/>
              </a:ext>
            </a:extLst>
          </p:cNvPr>
          <p:cNvGrpSpPr/>
          <p:nvPr/>
        </p:nvGrpSpPr>
        <p:grpSpPr>
          <a:xfrm>
            <a:off x="450966" y="9758087"/>
            <a:ext cx="6680932" cy="234365"/>
            <a:chOff x="444054" y="9583612"/>
            <a:chExt cx="6680932" cy="234365"/>
          </a:xfrm>
        </p:grpSpPr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4C3CFBB7-BD4E-3E42-9D92-F60D27F87010}"/>
                </a:ext>
              </a:extLst>
            </p:cNvPr>
            <p:cNvSpPr/>
            <p:nvPr/>
          </p:nvSpPr>
          <p:spPr>
            <a:xfrm>
              <a:off x="4256666" y="9587145"/>
              <a:ext cx="286832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100"/>
                </a:spcBef>
              </a:pPr>
              <a:r>
                <a:rPr lang="en-US" sz="900" spc="-40" dirty="0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Create your free storyboard at </a:t>
              </a:r>
              <a:r>
                <a:rPr lang="en-US" sz="900" spc="-40" dirty="0" err="1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studiobinder.com</a:t>
              </a:r>
              <a:endParaRPr lang="en-US" sz="900" dirty="0">
                <a:solidFill>
                  <a:srgbClr val="8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110" name="Graphic 109">
              <a:extLst>
                <a:ext uri="{FF2B5EF4-FFF2-40B4-BE49-F238E27FC236}">
                  <a16:creationId xmlns:a16="http://schemas.microsoft.com/office/drawing/2014/main" id="{3133BC4C-DA50-4F44-9796-5BA5E57D6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44054" y="9583612"/>
              <a:ext cx="1672900" cy="2327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484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1456</TotalTime>
  <Words>10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 ali</dc:creator>
  <cp:lastModifiedBy>shant kiraz</cp:lastModifiedBy>
  <cp:revision>45</cp:revision>
  <cp:lastPrinted>2019-01-04T00:06:36Z</cp:lastPrinted>
  <dcterms:created xsi:type="dcterms:W3CDTF">2018-03-22T02:28:29Z</dcterms:created>
  <dcterms:modified xsi:type="dcterms:W3CDTF">2019-01-04T22:24:51Z</dcterms:modified>
</cp:coreProperties>
</file>